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Default Extension="png" ContentType="image/png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Default Extension="bin" ContentType="application/vnd.openxmlformats-officedocument.presentationml.printerSettings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showOutlineIcons="0">
    <p:restoredLeft sz="15620"/>
    <p:restoredTop sz="94660"/>
  </p:normalViewPr>
  <p:slideViewPr>
    <p:cSldViewPr snapToObjects="1">
      <p:cViewPr varScale="1">
        <p:scale>
          <a:sx n="137" d="100"/>
          <a:sy n="137" d="100"/>
        </p:scale>
        <p:origin x="-87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7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6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19DF1-9A2D-0C47-89B9-288676905146}" type="datetimeFigureOut">
              <a:rPr lang="en-US" smtClean="0"/>
              <a:t>9/6/12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985CA-B7CB-1C4E-840E-337308D5A65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19DF1-9A2D-0C47-89B9-288676905146}" type="datetimeFigureOut">
              <a:rPr lang="en-US" smtClean="0"/>
              <a:t>9/6/12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985CA-B7CB-1C4E-840E-337308D5A65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19DF1-9A2D-0C47-89B9-288676905146}" type="datetimeFigureOut">
              <a:rPr lang="en-US" smtClean="0"/>
              <a:t>9/6/12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985CA-B7CB-1C4E-840E-337308D5A65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19DF1-9A2D-0C47-89B9-288676905146}" type="datetimeFigureOut">
              <a:rPr lang="en-US" smtClean="0"/>
              <a:t>9/6/12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985CA-B7CB-1C4E-840E-337308D5A65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19DF1-9A2D-0C47-89B9-288676905146}" type="datetimeFigureOut">
              <a:rPr lang="en-US" smtClean="0"/>
              <a:t>9/6/12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985CA-B7CB-1C4E-840E-337308D5A65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19DF1-9A2D-0C47-89B9-288676905146}" type="datetimeFigureOut">
              <a:rPr lang="en-US" smtClean="0"/>
              <a:t>9/6/12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985CA-B7CB-1C4E-840E-337308D5A65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19DF1-9A2D-0C47-89B9-288676905146}" type="datetimeFigureOut">
              <a:rPr lang="en-US" smtClean="0"/>
              <a:t>9/6/12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985CA-B7CB-1C4E-840E-337308D5A65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19DF1-9A2D-0C47-89B9-288676905146}" type="datetimeFigureOut">
              <a:rPr lang="en-US" smtClean="0"/>
              <a:t>9/6/12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985CA-B7CB-1C4E-840E-337308D5A65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19DF1-9A2D-0C47-89B9-288676905146}" type="datetimeFigureOut">
              <a:rPr lang="en-US" smtClean="0"/>
              <a:t>9/6/12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985CA-B7CB-1C4E-840E-337308D5A65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19DF1-9A2D-0C47-89B9-288676905146}" type="datetimeFigureOut">
              <a:rPr lang="en-US" smtClean="0"/>
              <a:t>9/6/12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985CA-B7CB-1C4E-840E-337308D5A65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19DF1-9A2D-0C47-89B9-288676905146}" type="datetimeFigureOut">
              <a:rPr lang="en-US" smtClean="0"/>
              <a:t>9/6/12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985CA-B7CB-1C4E-840E-337308D5A65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D19DF1-9A2D-0C47-89B9-288676905146}" type="datetimeFigureOut">
              <a:rPr lang="en-US" smtClean="0"/>
              <a:t>9/6/12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2985CA-B7CB-1C4E-840E-337308D5A65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err="1" smtClean="0"/>
              <a:t>Casimir</a:t>
            </a:r>
            <a:r>
              <a:rPr lang="en-US" dirty="0" smtClean="0"/>
              <a:t> Effect</a:t>
            </a:r>
            <a:endParaRPr lang="en-US" dirty="0"/>
          </a:p>
        </p:txBody>
      </p:sp>
      <p:pic>
        <p:nvPicPr>
          <p:cNvPr id="4098" name="Picture 2" descr="C:\Users\Aluminum\Documents\UCORE\Presentation\Pics\Casimir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91815" y="1143000"/>
            <a:ext cx="7067764" cy="5301859"/>
          </a:xfrm>
          <a:prstGeom prst="rect">
            <a:avLst/>
          </a:prstGeom>
          <a:noFill/>
        </p:spPr>
      </p:pic>
      <p:sp>
        <p:nvSpPr>
          <p:cNvPr id="8" name="Left Arrow 7"/>
          <p:cNvSpPr/>
          <p:nvPr/>
        </p:nvSpPr>
        <p:spPr>
          <a:xfrm>
            <a:off x="4201297" y="3286898"/>
            <a:ext cx="1037968" cy="733168"/>
          </a:xfrm>
          <a:prstGeom prst="leftArrow">
            <a:avLst/>
          </a:prstGeom>
          <a:gradFill flip="none" rotWithShape="1">
            <a:gsLst>
              <a:gs pos="0">
                <a:srgbClr val="7030A0"/>
              </a:gs>
              <a:gs pos="50000">
                <a:srgbClr val="7030A0">
                  <a:tint val="44500"/>
                  <a:satMod val="160000"/>
                  <a:alpha val="34000"/>
                </a:srgb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067698" y="1342768"/>
            <a:ext cx="137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Surface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067698" y="2397211"/>
            <a:ext cx="15981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Standing Waves Only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6404920" y="2084172"/>
            <a:ext cx="15981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All Frequencies Allowed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443417" y="1437842"/>
            <a:ext cx="14457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Vacuum Fluctuations</a:t>
            </a:r>
            <a:endParaRPr lang="en-US" dirty="0"/>
          </a:p>
        </p:txBody>
      </p:sp>
      <p:cxnSp>
        <p:nvCxnSpPr>
          <p:cNvPr id="14" name="Straight Connector 13"/>
          <p:cNvCxnSpPr>
            <a:stCxn id="12" idx="2"/>
          </p:cNvCxnSpPr>
          <p:nvPr/>
        </p:nvCxnSpPr>
        <p:spPr>
          <a:xfrm rot="5400000">
            <a:off x="3046975" y="2480623"/>
            <a:ext cx="1515762" cy="72286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12" idx="2"/>
          </p:cNvCxnSpPr>
          <p:nvPr/>
        </p:nvCxnSpPr>
        <p:spPr>
          <a:xfrm rot="16200000" flipH="1">
            <a:off x="4735729" y="1514731"/>
            <a:ext cx="1202721" cy="234160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3130378" y="4975654"/>
            <a:ext cx="137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i="1" dirty="0" smtClean="0">
                <a:solidFill>
                  <a:srgbClr val="7030A0"/>
                </a:solidFill>
              </a:rPr>
              <a:t>Net Force</a:t>
            </a:r>
            <a:endParaRPr lang="en-US" b="1" i="1" dirty="0">
              <a:solidFill>
                <a:srgbClr val="7030A0"/>
              </a:solidFill>
            </a:endParaRPr>
          </a:p>
        </p:txBody>
      </p:sp>
      <p:cxnSp>
        <p:nvCxnSpPr>
          <p:cNvPr id="21" name="Straight Connector 20"/>
          <p:cNvCxnSpPr/>
          <p:nvPr/>
        </p:nvCxnSpPr>
        <p:spPr>
          <a:xfrm rot="5400000" flipH="1" flipV="1">
            <a:off x="3612292" y="4081849"/>
            <a:ext cx="1375719" cy="411892"/>
          </a:xfrm>
          <a:prstGeom prst="line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9" idx="2"/>
          </p:cNvCxnSpPr>
          <p:nvPr/>
        </p:nvCxnSpPr>
        <p:spPr>
          <a:xfrm rot="5400000">
            <a:off x="2069073" y="1710725"/>
            <a:ext cx="685111" cy="68786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5717060" y="1267076"/>
            <a:ext cx="13757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Optical Lattice</a:t>
            </a:r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 rot="10800000" flipV="1">
            <a:off x="5371075" y="1589896"/>
            <a:ext cx="560169" cy="32350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3923410" y="4453268"/>
            <a:ext cx="4906926" cy="8001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128584" y="990599"/>
            <a:ext cx="700216" cy="2090351"/>
          </a:xfrm>
          <a:prstGeom prst="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12600000" scaled="0"/>
          </a:gra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990600" y="609600"/>
            <a:ext cx="9797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Surface</a:t>
            </a:r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7010400" y="1143000"/>
            <a:ext cx="1172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Strontium</a:t>
            </a:r>
            <a:endParaRPr lang="en-US" dirty="0"/>
          </a:p>
        </p:txBody>
      </p:sp>
      <p:cxnSp>
        <p:nvCxnSpPr>
          <p:cNvPr id="44" name="Straight Connector 43"/>
          <p:cNvCxnSpPr/>
          <p:nvPr/>
        </p:nvCxnSpPr>
        <p:spPr>
          <a:xfrm rot="5400000">
            <a:off x="515261" y="4891865"/>
            <a:ext cx="26670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537813" y="4548965"/>
            <a:ext cx="108234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Potential</a:t>
            </a:r>
          </a:p>
          <a:p>
            <a:pPr algn="ctr"/>
            <a:r>
              <a:rPr lang="en-US" dirty="0" smtClean="0"/>
              <a:t>Energy</a:t>
            </a:r>
            <a:endParaRPr lang="en-US" dirty="0"/>
          </a:p>
        </p:txBody>
      </p:sp>
      <p:sp>
        <p:nvSpPr>
          <p:cNvPr id="53" name="Rectangle 52"/>
          <p:cNvSpPr/>
          <p:nvPr/>
        </p:nvSpPr>
        <p:spPr>
          <a:xfrm>
            <a:off x="2305961" y="3634565"/>
            <a:ext cx="304800" cy="236220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/>
          <p:cNvSpPr/>
          <p:nvPr/>
        </p:nvSpPr>
        <p:spPr>
          <a:xfrm>
            <a:off x="2305961" y="5996765"/>
            <a:ext cx="304800" cy="914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TextBox 58"/>
          <p:cNvSpPr txBox="1"/>
          <p:nvPr/>
        </p:nvSpPr>
        <p:spPr>
          <a:xfrm>
            <a:off x="5747755" y="3634565"/>
            <a:ext cx="117211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Emission</a:t>
            </a:r>
          </a:p>
          <a:p>
            <a:pPr algn="ctr"/>
            <a:r>
              <a:rPr lang="en-US" dirty="0" smtClean="0"/>
              <a:t>Spectrum</a:t>
            </a:r>
            <a:endParaRPr lang="en-US" dirty="0"/>
          </a:p>
        </p:txBody>
      </p:sp>
      <p:cxnSp>
        <p:nvCxnSpPr>
          <p:cNvPr id="61" name="Straight Connector 60"/>
          <p:cNvCxnSpPr/>
          <p:nvPr/>
        </p:nvCxnSpPr>
        <p:spPr>
          <a:xfrm rot="5400000">
            <a:off x="7977258" y="4854314"/>
            <a:ext cx="596900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rot="5400000">
            <a:off x="5311076" y="4854314"/>
            <a:ext cx="596900" cy="0"/>
          </a:xfrm>
          <a:prstGeom prst="line">
            <a:avLst/>
          </a:prstGeom>
          <a:ln w="762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1620161" y="5996765"/>
            <a:ext cx="17526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4" name="Picture 2" descr="C:\Users\Aluminum\Documents\UCORE\Presentation\Pics\Atomblack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13600" y="1715303"/>
            <a:ext cx="845885" cy="748961"/>
          </a:xfrm>
          <a:prstGeom prst="rect">
            <a:avLst/>
          </a:prstGeom>
          <a:noFill/>
        </p:spPr>
      </p:pic>
      <p:cxnSp>
        <p:nvCxnSpPr>
          <p:cNvPr id="19" name="Straight Connector 18"/>
          <p:cNvCxnSpPr/>
          <p:nvPr/>
        </p:nvCxnSpPr>
        <p:spPr>
          <a:xfrm rot="5400000">
            <a:off x="4216372" y="4854314"/>
            <a:ext cx="596900" cy="0"/>
          </a:xfrm>
          <a:prstGeom prst="line">
            <a:avLst/>
          </a:prstGeom>
          <a:ln w="762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5400000">
            <a:off x="6680050" y="4854314"/>
            <a:ext cx="596900" cy="0"/>
          </a:xfrm>
          <a:prstGeom prst="line">
            <a:avLst/>
          </a:prstGeom>
          <a:ln w="762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repeatCount="indefinite" autoRev="1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4.22392E-6 L -0.53906 -4.22392E-6 " pathEditMode="relative" rAng="0" ptsTypes="AA">
                                      <p:cBhvr>
                                        <p:cTn id="6" dur="3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0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repeatCount="indefinite" accel="50000" autoRev="1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4.44444E-6 L 5.55556E-7 0.25556 " pathEditMode="relative" rAng="0" ptsTypes="AA">
                                      <p:cBhvr>
                                        <p:cTn id="8" dur="3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8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35" presetClass="path" presetSubtype="0" repeatCount="indefinite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1.77192E-6 L -0.5434 1.77192E-6 " pathEditMode="relative" rAng="0" ptsTypes="AA">
                                      <p:cBhvr>
                                        <p:cTn id="10" dur="3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2" y="0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63" presetClass="path" presetSubtype="0" repeatCount="indefinite" accel="50000" decel="5000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2.22222E-6 L 0.02396 2.22222E-6 " pathEditMode="relative" rAng="0" ptsTypes="AA">
                                      <p:cBhvr>
                                        <p:cTn id="12" dur="3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" y="0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63" presetClass="path" presetSubtype="0" repeatCount="indefinite" accel="50000" decel="5000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2.22222E-6 L 0.03576 2.22222E-6 " pathEditMode="relative" rAng="0" ptsTypes="AA">
                                      <p:cBhvr>
                                        <p:cTn id="14" dur="3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" y="0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63" presetClass="path" presetSubtype="0" repeatCount="indefinite" accel="50000" decel="5000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2.22222E-6 L 0.08194 2.22222E-6 " pathEditMode="relative" rAng="0" ptsTypes="AA">
                                      <p:cBhvr>
                                        <p:cTn id="16" dur="3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" y="0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63" presetClass="path" presetSubtype="0" repeatCount="indefinite" accel="50000" decel="5000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2.22222E-6 L 0.09913 2.22222E-6 " pathEditMode="relative" rAng="0" ptsTypes="AA">
                                      <p:cBhvr>
                                        <p:cTn id="18" dur="3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5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</Words>
  <Application>Microsoft Macintosh PowerPoint</Application>
  <PresentationFormat>On-screen Show (4:3)</PresentationFormat>
  <Paragraphs>13</Paragraphs>
  <Slides>2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The Casimir Effect</vt:lpstr>
      <vt:lpstr>Slide 2</vt:lpstr>
    </vt:vector>
  </TitlesOfParts>
  <Company>N/A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Casimir Effect</dc:title>
  <dc:creator>Tobias Brown-Heft</dc:creator>
  <cp:lastModifiedBy>Tobias Brown-Heft</cp:lastModifiedBy>
  <cp:revision>1</cp:revision>
  <dcterms:created xsi:type="dcterms:W3CDTF">2012-09-06T21:38:19Z</dcterms:created>
  <dcterms:modified xsi:type="dcterms:W3CDTF">2012-09-06T21:39:05Z</dcterms:modified>
</cp:coreProperties>
</file>